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7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6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ACE5DDB8-854D-412A-976A-5917AD0366DA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A5C3FACB-C412-42FD-B3B6-ED59B3A6F56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Mark A. Smith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Effectively Using </a:t>
            </a:r>
            <a:r>
              <a:rPr lang="en-US" sz="5400" dirty="0" err="1" smtClean="0"/>
              <a:t>Siri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48254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 smtClean="0"/>
              <a:t>Siri</a:t>
            </a:r>
            <a:r>
              <a:rPr lang="en-US" sz="4400" dirty="0" smtClean="0"/>
              <a:t> Start-Up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Enabling - Settings </a:t>
            </a:r>
            <a:r>
              <a:rPr lang="en-US" sz="2800" dirty="0" smtClean="0">
                <a:sym typeface="Wingdings" pitchFamily="2" charset="2"/>
              </a:rPr>
              <a:t> General  </a:t>
            </a:r>
            <a:r>
              <a:rPr lang="en-US" sz="2800" dirty="0" err="1" smtClean="0">
                <a:sym typeface="Wingdings" pitchFamily="2" charset="2"/>
              </a:rPr>
              <a:t>Siri</a:t>
            </a:r>
            <a:endParaRPr lang="en-US" sz="2800" dirty="0" smtClean="0">
              <a:sym typeface="Wingdings" pitchFamily="2" charset="2"/>
            </a:endParaRPr>
          </a:p>
          <a:p>
            <a:r>
              <a:rPr lang="en-US" sz="2800" dirty="0" smtClean="0">
                <a:sym typeface="Wingdings" pitchFamily="2" charset="2"/>
              </a:rPr>
              <a:t>Uses 3G/4G </a:t>
            </a:r>
            <a:r>
              <a:rPr lang="en-US" sz="2800" dirty="0">
                <a:sym typeface="Wingdings" pitchFamily="2" charset="2"/>
              </a:rPr>
              <a:t>and Wi-Fi networks to communicate rapidly with Apple’s data </a:t>
            </a:r>
            <a:r>
              <a:rPr lang="en-US" sz="2800" dirty="0" smtClean="0">
                <a:sym typeface="Wingdings" pitchFamily="2" charset="2"/>
              </a:rPr>
              <a:t>centers</a:t>
            </a:r>
          </a:p>
          <a:p>
            <a:r>
              <a:rPr lang="en-US" sz="2800" dirty="0" smtClean="0"/>
              <a:t>Activating</a:t>
            </a:r>
          </a:p>
          <a:p>
            <a:pPr lvl="1"/>
            <a:r>
              <a:rPr lang="en-US" sz="2800" dirty="0" smtClean="0"/>
              <a:t>Lift </a:t>
            </a:r>
            <a:r>
              <a:rPr lang="en-US" sz="2800" dirty="0"/>
              <a:t>iPhone to your </a:t>
            </a:r>
            <a:r>
              <a:rPr lang="en-US" sz="2800" dirty="0" smtClean="0"/>
              <a:t>ear - </a:t>
            </a:r>
            <a:r>
              <a:rPr lang="en-US" sz="2400" dirty="0" smtClean="0"/>
              <a:t>Initiates </a:t>
            </a:r>
            <a:r>
              <a:rPr lang="en-US" sz="2400" dirty="0"/>
              <a:t>a private </a:t>
            </a:r>
            <a:r>
              <a:rPr lang="en-US" sz="2400" dirty="0" err="1"/>
              <a:t>Siri</a:t>
            </a:r>
            <a:r>
              <a:rPr lang="en-US" sz="2400" dirty="0"/>
              <a:t> session</a:t>
            </a:r>
          </a:p>
          <a:p>
            <a:pPr lvl="1"/>
            <a:r>
              <a:rPr lang="en-US" sz="2800" dirty="0"/>
              <a:t>Press and hold the “Home” button for one </a:t>
            </a:r>
            <a:r>
              <a:rPr lang="en-US" sz="2800" dirty="0" smtClean="0"/>
              <a:t>second - </a:t>
            </a:r>
            <a:r>
              <a:rPr lang="en-US" sz="2400" dirty="0" smtClean="0"/>
              <a:t>Initiates </a:t>
            </a:r>
            <a:r>
              <a:rPr lang="en-US" sz="2400" dirty="0"/>
              <a:t>a </a:t>
            </a:r>
            <a:r>
              <a:rPr lang="en-US" sz="2400" dirty="0" err="1"/>
              <a:t>Siri</a:t>
            </a:r>
            <a:r>
              <a:rPr lang="en-US" sz="2400" dirty="0"/>
              <a:t> session via the speakerphone on the iPhone</a:t>
            </a:r>
          </a:p>
          <a:p>
            <a:pPr lvl="1"/>
            <a:r>
              <a:rPr lang="en-US" sz="2800" dirty="0"/>
              <a:t>Press and hold the “Control” button on your </a:t>
            </a:r>
            <a:r>
              <a:rPr lang="en-US" sz="2800" dirty="0" smtClean="0"/>
              <a:t>handset - </a:t>
            </a:r>
            <a:r>
              <a:rPr lang="en-US" sz="2400" dirty="0" smtClean="0"/>
              <a:t>Initiates </a:t>
            </a:r>
            <a:r>
              <a:rPr lang="en-US" sz="2400" dirty="0"/>
              <a:t>a private </a:t>
            </a:r>
            <a:r>
              <a:rPr lang="en-US" sz="2400" dirty="0" err="1"/>
              <a:t>Siri</a:t>
            </a:r>
            <a:r>
              <a:rPr lang="en-US" sz="2400" dirty="0"/>
              <a:t> </a:t>
            </a:r>
            <a:r>
              <a:rPr lang="en-US" sz="2400" dirty="0" smtClean="0"/>
              <a:t>session</a:t>
            </a:r>
            <a:endParaRPr lang="en-US" sz="2800" dirty="0" smtClean="0">
              <a:sym typeface="Wingdings" pitchFamily="2" charset="2"/>
            </a:endParaRPr>
          </a:p>
          <a:p>
            <a:pPr lvl="1"/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06060" y="6109855"/>
            <a:ext cx="7331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SIRI – Stanford Research Institute’s Artificial Intelligence Center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493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General Voice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Help </a:t>
            </a:r>
            <a:r>
              <a:rPr lang="en-US" sz="2800" dirty="0" smtClean="0"/>
              <a:t>me – </a:t>
            </a:r>
            <a:r>
              <a:rPr lang="en-US" sz="2800" dirty="0" err="1" smtClean="0"/>
              <a:t>Siri</a:t>
            </a:r>
            <a:r>
              <a:rPr lang="en-US" sz="2800" dirty="0" smtClean="0"/>
              <a:t> offers help options</a:t>
            </a:r>
            <a:endParaRPr lang="en-US" sz="2800" dirty="0"/>
          </a:p>
          <a:p>
            <a:r>
              <a:rPr lang="en-US" sz="2800" dirty="0"/>
              <a:t>Where am I?</a:t>
            </a:r>
          </a:p>
          <a:p>
            <a:r>
              <a:rPr lang="en-US" sz="2800" dirty="0"/>
              <a:t>Call my [relationship: wife, child, mom, brother, sister, etc.]</a:t>
            </a:r>
          </a:p>
          <a:p>
            <a:r>
              <a:rPr lang="en-US" sz="2800" dirty="0"/>
              <a:t>[Name] is my [relationship</a:t>
            </a:r>
            <a:r>
              <a:rPr lang="en-US" sz="2800" dirty="0" smtClean="0"/>
              <a:t>]</a:t>
            </a:r>
          </a:p>
          <a:p>
            <a:r>
              <a:rPr lang="en-US" sz="2800" dirty="0"/>
              <a:t>Canceling </a:t>
            </a:r>
            <a:r>
              <a:rPr lang="en-US" sz="2800" dirty="0" err="1" smtClean="0"/>
              <a:t>Siri</a:t>
            </a:r>
            <a:r>
              <a:rPr lang="en-US" sz="2800" dirty="0" smtClean="0"/>
              <a:t> - </a:t>
            </a:r>
            <a:r>
              <a:rPr lang="en-US" sz="2800" dirty="0"/>
              <a:t>Press the “Home” </a:t>
            </a:r>
            <a:r>
              <a:rPr lang="en-US" sz="2800" dirty="0" smtClean="0"/>
              <a:t>button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9250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Map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Uses location services on your iPhone</a:t>
            </a:r>
          </a:p>
          <a:p>
            <a:r>
              <a:rPr lang="en-US" sz="2800" dirty="0" smtClean="0"/>
              <a:t>Find </a:t>
            </a:r>
            <a:r>
              <a:rPr lang="en-US" sz="2800" dirty="0"/>
              <a:t>[topic] near me</a:t>
            </a:r>
          </a:p>
          <a:p>
            <a:r>
              <a:rPr lang="en-US" sz="2800" dirty="0"/>
              <a:t>Where is nearest McDonalds?</a:t>
            </a:r>
          </a:p>
          <a:p>
            <a:r>
              <a:rPr lang="en-US" sz="2800" dirty="0"/>
              <a:t>Where is an ATM around here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1054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Clock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Wake me at …</a:t>
            </a:r>
          </a:p>
          <a:p>
            <a:r>
              <a:rPr lang="en-US" sz="2800" dirty="0"/>
              <a:t>Change my [time] alarm to [time]</a:t>
            </a:r>
          </a:p>
          <a:p>
            <a:r>
              <a:rPr lang="en-US" sz="2800" dirty="0"/>
              <a:t>Turn off [time] alarm</a:t>
            </a:r>
          </a:p>
          <a:p>
            <a:r>
              <a:rPr lang="en-US" sz="2800" dirty="0"/>
              <a:t>Delete my [time] alarm</a:t>
            </a:r>
          </a:p>
          <a:p>
            <a:r>
              <a:rPr lang="en-US" sz="2800" dirty="0"/>
              <a:t>Wake me in X hours</a:t>
            </a:r>
          </a:p>
          <a:p>
            <a:r>
              <a:rPr lang="en-US" sz="2800" dirty="0"/>
              <a:t>Set timer for X minutes</a:t>
            </a:r>
          </a:p>
          <a:p>
            <a:r>
              <a:rPr lang="en-US" sz="2800" dirty="0"/>
              <a:t>Pause </a:t>
            </a:r>
            <a:r>
              <a:rPr lang="en-US" sz="2800" dirty="0" smtClean="0"/>
              <a:t>timer, Resume timer, Reset timer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12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Messaging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Message or Text </a:t>
            </a:r>
            <a:r>
              <a:rPr lang="en-US" sz="2800" dirty="0"/>
              <a:t>[name, relationship, or number] …</a:t>
            </a:r>
          </a:p>
          <a:p>
            <a:r>
              <a:rPr lang="en-US" sz="2800" dirty="0"/>
              <a:t>Read my new messages</a:t>
            </a:r>
          </a:p>
          <a:p>
            <a:r>
              <a:rPr lang="en-US" sz="2800" dirty="0"/>
              <a:t>Read it again</a:t>
            </a:r>
          </a:p>
          <a:p>
            <a:r>
              <a:rPr lang="en-US" sz="2800" dirty="0"/>
              <a:t>Reply …</a:t>
            </a:r>
          </a:p>
          <a:p>
            <a:r>
              <a:rPr lang="en-US" sz="2800" dirty="0"/>
              <a:t>Send message: Text or send message [person, relationship, number]</a:t>
            </a:r>
          </a:p>
          <a:p>
            <a:r>
              <a:rPr lang="en-US" sz="2800" dirty="0"/>
              <a:t>Confirming message to send: Read it to me or Read it back to </a:t>
            </a:r>
            <a:r>
              <a:rPr lang="en-US" sz="2800" dirty="0" smtClean="0"/>
              <a:t>me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1117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Email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Email [person or relationship]</a:t>
            </a:r>
          </a:p>
          <a:p>
            <a:r>
              <a:rPr lang="en-US" sz="2800" dirty="0"/>
              <a:t>Email [person or relationship] about [Subject]</a:t>
            </a:r>
          </a:p>
          <a:p>
            <a:r>
              <a:rPr lang="en-US" sz="2800" dirty="0"/>
              <a:t>Check email</a:t>
            </a:r>
          </a:p>
          <a:p>
            <a:r>
              <a:rPr lang="en-US" sz="2800" dirty="0"/>
              <a:t>Show new mail about …</a:t>
            </a:r>
          </a:p>
          <a:p>
            <a:r>
              <a:rPr lang="en-US" sz="2800" dirty="0"/>
              <a:t>Show new mail from </a:t>
            </a:r>
            <a:r>
              <a:rPr lang="en-U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1486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Calendar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Make an </a:t>
            </a:r>
            <a:r>
              <a:rPr lang="en-US" sz="2800" dirty="0" smtClean="0"/>
              <a:t>appointment </a:t>
            </a:r>
          </a:p>
          <a:p>
            <a:r>
              <a:rPr lang="en-US" sz="2800" dirty="0" smtClean="0"/>
              <a:t>Set </a:t>
            </a:r>
            <a:r>
              <a:rPr lang="en-US" sz="2800" dirty="0"/>
              <a:t>up a </a:t>
            </a:r>
            <a:r>
              <a:rPr lang="en-US" sz="2800" dirty="0" smtClean="0"/>
              <a:t>meeting or </a:t>
            </a:r>
            <a:r>
              <a:rPr lang="en-US" sz="2800" dirty="0"/>
              <a:t>Meet with …</a:t>
            </a:r>
          </a:p>
          <a:p>
            <a:r>
              <a:rPr lang="en-US" sz="2800" dirty="0" smtClean="0"/>
              <a:t>Move </a:t>
            </a:r>
            <a:r>
              <a:rPr lang="en-US" sz="2800" dirty="0"/>
              <a:t>my [time] meeting to [time]</a:t>
            </a:r>
          </a:p>
          <a:p>
            <a:r>
              <a:rPr lang="en-US" sz="2800" dirty="0"/>
              <a:t>Change the location of … meeting to …</a:t>
            </a:r>
          </a:p>
          <a:p>
            <a:r>
              <a:rPr lang="en-US" sz="2800" dirty="0" smtClean="0"/>
              <a:t>When </a:t>
            </a:r>
            <a:r>
              <a:rPr lang="en-US" sz="2800" dirty="0"/>
              <a:t>is my next meeting?</a:t>
            </a:r>
          </a:p>
          <a:p>
            <a:r>
              <a:rPr lang="en-US" sz="2800" dirty="0"/>
              <a:t>Where is my next meeting?</a:t>
            </a:r>
          </a:p>
          <a:p>
            <a:r>
              <a:rPr lang="en-US" sz="2800" dirty="0"/>
              <a:t>What is on my calendar for [day or date]?</a:t>
            </a:r>
          </a:p>
          <a:p>
            <a:r>
              <a:rPr lang="en-US" sz="2800" dirty="0"/>
              <a:t>What does the rest of my day look like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3835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Reminders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Remind me …</a:t>
            </a:r>
          </a:p>
          <a:p>
            <a:r>
              <a:rPr lang="en-US" sz="2800" dirty="0"/>
              <a:t>Remember to …</a:t>
            </a:r>
          </a:p>
          <a:p>
            <a:r>
              <a:rPr lang="en-US" sz="2800" dirty="0"/>
              <a:t>Remind me to [do something] when I get back here</a:t>
            </a:r>
          </a:p>
          <a:p>
            <a:r>
              <a:rPr lang="en-US" sz="2800" dirty="0"/>
              <a:t>Remind me to find [topic] when I leave here</a:t>
            </a:r>
          </a:p>
          <a:p>
            <a:r>
              <a:rPr lang="en-US" sz="2800" dirty="0"/>
              <a:t>Remind me to [topic] every X days, weeks, months, once a </a:t>
            </a:r>
            <a:r>
              <a:rPr lang="en-US" sz="2800" dirty="0" smtClean="0"/>
              <a:t>year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31336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Notes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Grocery List example</a:t>
            </a:r>
          </a:p>
          <a:p>
            <a:r>
              <a:rPr lang="en-US" sz="2800" dirty="0" smtClean="0"/>
              <a:t>Note</a:t>
            </a:r>
            <a:r>
              <a:rPr lang="en-US" sz="2800" dirty="0"/>
              <a:t>: [topic or statement]</a:t>
            </a:r>
          </a:p>
          <a:p>
            <a:r>
              <a:rPr lang="en-US" sz="2800" dirty="0"/>
              <a:t>Add or Add to note … (To add information to the currently accessed note)</a:t>
            </a:r>
          </a:p>
          <a:p>
            <a:r>
              <a:rPr lang="en-US" sz="2800" dirty="0" smtClean="0"/>
              <a:t>Take a Note or Start </a:t>
            </a:r>
            <a:r>
              <a:rPr lang="en-US" sz="2800" dirty="0"/>
              <a:t>a Note (To begin a new note)</a:t>
            </a:r>
          </a:p>
          <a:p>
            <a:r>
              <a:rPr lang="en-US" sz="2800" dirty="0"/>
              <a:t>Find my [topic] </a:t>
            </a:r>
            <a:r>
              <a:rPr lang="en-US" sz="2800" dirty="0" smtClean="0"/>
              <a:t>note</a:t>
            </a:r>
          </a:p>
          <a:p>
            <a:r>
              <a:rPr lang="en-US" sz="2800" dirty="0" err="1" smtClean="0"/>
              <a:t>Siri</a:t>
            </a:r>
            <a:r>
              <a:rPr lang="en-US" sz="2800" dirty="0" smtClean="0"/>
              <a:t> cannot delete/remove Notes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4085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Contacts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What is [person's/relationship's] phone number</a:t>
            </a:r>
          </a:p>
          <a:p>
            <a:r>
              <a:rPr lang="en-US" sz="2800" dirty="0"/>
              <a:t>What is [person's/relationship's] address</a:t>
            </a:r>
          </a:p>
          <a:p>
            <a:r>
              <a:rPr lang="en-US" sz="2800" dirty="0"/>
              <a:t>When is [person's/relationships birthday</a:t>
            </a:r>
          </a:p>
          <a:p>
            <a:r>
              <a:rPr lang="en-US" sz="2800" dirty="0"/>
              <a:t>What is [person's/relationship's] email </a:t>
            </a:r>
            <a:r>
              <a:rPr lang="en-US" sz="2800" dirty="0" smtClean="0"/>
              <a:t>address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5421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Wolfram Alpha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An </a:t>
            </a:r>
            <a:r>
              <a:rPr lang="en-US" sz="2800" dirty="0"/>
              <a:t>answer engine developed by Wolfram </a:t>
            </a:r>
            <a:r>
              <a:rPr lang="en-US" sz="2800" dirty="0" smtClean="0"/>
              <a:t>Research</a:t>
            </a:r>
          </a:p>
          <a:p>
            <a:r>
              <a:rPr lang="en-US" sz="2800" dirty="0" smtClean="0"/>
              <a:t>A computational </a:t>
            </a:r>
            <a:r>
              <a:rPr lang="en-US" sz="2800" dirty="0"/>
              <a:t>knowledge engine: </a:t>
            </a:r>
            <a:r>
              <a:rPr lang="en-US" sz="2800" dirty="0" smtClean="0"/>
              <a:t>generates </a:t>
            </a:r>
            <a:r>
              <a:rPr lang="en-US" sz="2800" dirty="0"/>
              <a:t>output by doing computations from its own internal knowledge base, instead of searching the </a:t>
            </a:r>
            <a:r>
              <a:rPr lang="en-US" sz="2800" dirty="0" smtClean="0"/>
              <a:t>web</a:t>
            </a:r>
          </a:p>
          <a:p>
            <a:r>
              <a:rPr lang="en-US" sz="2800" dirty="0" smtClean="0"/>
              <a:t>Wolfram or Ask </a:t>
            </a:r>
            <a:r>
              <a:rPr lang="en-US" sz="2800" dirty="0"/>
              <a:t>Wolfram</a:t>
            </a:r>
          </a:p>
          <a:p>
            <a:pPr lvl="1"/>
            <a:r>
              <a:rPr lang="en-US" sz="2400" dirty="0"/>
              <a:t>What is </a:t>
            </a:r>
            <a:r>
              <a:rPr lang="en-US" sz="2400" dirty="0" smtClean="0"/>
              <a:t>…, When was… </a:t>
            </a:r>
            <a:r>
              <a:rPr lang="en-US" sz="2400" dirty="0" smtClean="0"/>
              <a:t>When </a:t>
            </a:r>
            <a:r>
              <a:rPr lang="en-US" sz="2400" dirty="0" smtClean="0"/>
              <a:t>was Lincoln born</a:t>
            </a:r>
            <a:r>
              <a:rPr lang="en-US" sz="2400" dirty="0" smtClean="0"/>
              <a:t>? What are the calories in a McDonalds Apple Pie?</a:t>
            </a:r>
            <a:endParaRPr lang="en-US" sz="2400" dirty="0"/>
          </a:p>
          <a:p>
            <a:pPr lvl="1"/>
            <a:r>
              <a:rPr lang="en-US" sz="2400" dirty="0"/>
              <a:t>Wolfram, generate </a:t>
            </a:r>
            <a:r>
              <a:rPr lang="en-US" sz="2400" dirty="0" smtClean="0"/>
              <a:t>password</a:t>
            </a:r>
          </a:p>
          <a:p>
            <a:pPr lvl="1"/>
            <a:r>
              <a:rPr lang="en-US" sz="2400" dirty="0" smtClean="0"/>
              <a:t>Wolfram, </a:t>
            </a:r>
            <a:r>
              <a:rPr lang="en-US" sz="2400" smtClean="0"/>
              <a:t>calculate</a:t>
            </a:r>
            <a:r>
              <a:rPr lang="en-US" sz="2400" smtClean="0"/>
              <a:t>…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81788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Web Search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Search the web</a:t>
            </a:r>
          </a:p>
          <a:p>
            <a:r>
              <a:rPr lang="en-US" sz="2800" dirty="0"/>
              <a:t>Search the web for [topic]</a:t>
            </a:r>
          </a:p>
          <a:p>
            <a:r>
              <a:rPr lang="en-US" sz="2800" dirty="0"/>
              <a:t>Google [topic]</a:t>
            </a:r>
          </a:p>
          <a:p>
            <a:r>
              <a:rPr lang="en-US" sz="2800" dirty="0"/>
              <a:t>Yahoo [topic]</a:t>
            </a:r>
          </a:p>
          <a:p>
            <a:r>
              <a:rPr lang="en-US" sz="2800" dirty="0"/>
              <a:t>Bing [topic]</a:t>
            </a:r>
          </a:p>
          <a:p>
            <a:r>
              <a:rPr lang="en-US" sz="2800" dirty="0"/>
              <a:t>I want to see pictures of [topic</a:t>
            </a:r>
            <a:r>
              <a:rPr lang="en-US" sz="2800" dirty="0" smtClean="0"/>
              <a:t>]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4207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General Voice Commands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Define </a:t>
            </a:r>
            <a:r>
              <a:rPr lang="en-US" sz="2800" dirty="0"/>
              <a:t>[word]</a:t>
            </a:r>
          </a:p>
          <a:p>
            <a:r>
              <a:rPr lang="en-US" sz="2800" dirty="0"/>
              <a:t>Calculate sales tax (How much is [cost] plus [location] sales tax?)</a:t>
            </a:r>
          </a:p>
          <a:p>
            <a:r>
              <a:rPr lang="en-US" sz="2800" dirty="0"/>
              <a:t>Calculate tip (What is [cost] with a X percent tip?)</a:t>
            </a:r>
          </a:p>
          <a:p>
            <a:r>
              <a:rPr lang="en-US" sz="2800" dirty="0"/>
              <a:t>Check average </a:t>
            </a:r>
            <a:r>
              <a:rPr lang="en-US" sz="2800" dirty="0" smtClean="0"/>
              <a:t>prices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5561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4400" dirty="0" smtClean="0"/>
              <a:t>Dictation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Punctuation Commands</a:t>
            </a:r>
          </a:p>
          <a:p>
            <a:r>
              <a:rPr lang="en-US" sz="2800" dirty="0" smtClean="0"/>
              <a:t>General Typography Commands</a:t>
            </a:r>
          </a:p>
          <a:p>
            <a:r>
              <a:rPr lang="en-US" sz="2800" dirty="0" smtClean="0"/>
              <a:t>Intellectual Property Commands</a:t>
            </a:r>
          </a:p>
          <a:p>
            <a:r>
              <a:rPr lang="en-US" sz="2800" dirty="0" smtClean="0"/>
              <a:t>Math Symbols</a:t>
            </a:r>
          </a:p>
          <a:p>
            <a:r>
              <a:rPr lang="en-US" sz="2800" dirty="0" smtClean="0"/>
              <a:t>Currency Commands</a:t>
            </a:r>
          </a:p>
          <a:p>
            <a:r>
              <a:rPr lang="en-US" sz="2800" dirty="0" smtClean="0"/>
              <a:t>General Dictation Commands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1513054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131</TotalTime>
  <Words>635</Words>
  <Application>Microsoft Office PowerPoint</Application>
  <PresentationFormat>On-screen Show (4:3)</PresentationFormat>
  <Paragraphs>95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Horizon</vt:lpstr>
      <vt:lpstr>Effectively Using Siri</vt:lpstr>
      <vt:lpstr>Siri Start-Up</vt:lpstr>
      <vt:lpstr>General Voice Commands</vt:lpstr>
      <vt:lpstr>Map Commands</vt:lpstr>
      <vt:lpstr>Clock Commands</vt:lpstr>
      <vt:lpstr>Messaging Commands</vt:lpstr>
      <vt:lpstr>Email Commands</vt:lpstr>
      <vt:lpstr>Calendar Commands</vt:lpstr>
      <vt:lpstr>Reminders Commands</vt:lpstr>
      <vt:lpstr>Notes Commands</vt:lpstr>
      <vt:lpstr>Contacts Commands</vt:lpstr>
      <vt:lpstr>Wolfram Alpha</vt:lpstr>
      <vt:lpstr>Web Search Commands</vt:lpstr>
      <vt:lpstr>General Voice Commands</vt:lpstr>
      <vt:lpstr>Dictation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Effectively Using Siri</dc:title>
  <dc:creator>Mark Smith</dc:creator>
  <cp:lastModifiedBy>Mark Smith</cp:lastModifiedBy>
  <cp:revision>8</cp:revision>
  <dcterms:created xsi:type="dcterms:W3CDTF">2012-08-22T01:08:08Z</dcterms:created>
  <dcterms:modified xsi:type="dcterms:W3CDTF">2012-08-22T18:22:43Z</dcterms:modified>
</cp:coreProperties>
</file>